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1" r:id="rId6"/>
    <p:sldId id="259" r:id="rId7"/>
    <p:sldId id="260" r:id="rId8"/>
  </p:sldIdLst>
  <p:sldSz cx="12192000" cy="6858000"/>
  <p:notesSz cx="6858000" cy="9144000"/>
  <p:embeddedFontLst>
    <p:embeddedFont>
      <p:font typeface="Poppins" panose="00000500000000000000" pitchFamily="2" charset="-94"/>
      <p:regular r:id="rId9"/>
      <p:bold r:id="rId10"/>
      <p:italic r:id="rId11"/>
      <p:boldItalic r:id="rId12"/>
    </p:embeddedFont>
    <p:embeddedFont>
      <p:font typeface="Poppins bold" panose="00000800000000000000" pitchFamily="2" charset="-94"/>
      <p:bold r:id="rId13"/>
    </p:embeddedFont>
  </p:embeddedFont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5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4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E9CAE263-B9DB-2EEF-7EEA-187CF9309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1" y="0"/>
            <a:ext cx="12188238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6587"/>
            <a:ext cx="9144000" cy="164989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7995"/>
            <a:ext cx="9144000" cy="11441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061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83142-290D-663A-588C-0C7E844B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27DF77D-5857-2844-502B-C8BD8E4BF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7EDDB82-C474-864F-61E4-549A69330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F469DFC-3D54-3DC9-800D-9820E91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BA40169-2181-08ED-D5EB-2C81A0F2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3BF7336-E680-6659-AB07-C5F47309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042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7AFB86-8F99-A1FB-6238-96A745F3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DBD9B65-DAA5-EAB8-EA29-CE1F84AD5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A11A48-7C91-7ABC-2545-5F34C4C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3FA0E96-E848-E4B3-4782-A09FC04E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7C9B6C1-DFBC-CA8D-118C-86379850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3569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F24E948-5E85-E84D-8F5D-E444B39F5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A9DE97-803B-12DA-026A-CE5B77BC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588D8BC-678B-72F1-7866-A061F62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3786E3-68EC-CA3E-72AA-FABFAD50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B6D7F7-5C21-B413-74F1-3B406A23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0205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E9CAE263-B9DB-2EEF-7EEA-187CF9309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1" y="0"/>
            <a:ext cx="12188238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6587"/>
            <a:ext cx="9144000" cy="164989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7995"/>
            <a:ext cx="9144000" cy="11441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4475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5D80121B-BAF3-AB0A-950C-103F2E4E8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2" y="529"/>
            <a:ext cx="12186356" cy="6856941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850" y="1971923"/>
            <a:ext cx="7513983" cy="1538040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rgbClr val="EA7518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850" y="3602038"/>
            <a:ext cx="75139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36581" y="6356350"/>
            <a:ext cx="2436412" cy="3651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633" y="6355820"/>
            <a:ext cx="2743200" cy="365125"/>
          </a:xfrm>
        </p:spPr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0744" y="6356349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275EFA8B-FD86-4073-B02A-D90AD98E49A8}" type="datetimeFigureOut">
              <a:rPr lang="tr-TR" smtClean="0"/>
              <a:pPr/>
              <a:t>22.05.2025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976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CD102-34F7-86D5-1F66-C83E4DF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1DBBEDB-F101-5E74-BE5A-27BA67DE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2E515D-0C95-C052-EB14-9F9B038D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D18E8E-F62B-B044-3258-823CEEB1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EA0129B-F3DC-41A4-9F2D-0BB779F6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2051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F790C5-7370-5E98-BE66-C3FBD58E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7589448-A69B-1FD3-A280-D1EBB1AA6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5C2C46-C54C-FFCC-E5B5-46C77A02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2A2362-CD65-E80E-7196-9DCAB42C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7229AAA-4C57-EDAF-0DCE-4DB94817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5846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D87C9E-9A70-0FAF-DF3D-D3E49035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EC9C68-1350-48E4-4F3B-C2898E765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9E701-A2D9-4289-500C-8400FDF56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F53A94-84D1-5E3F-38A5-77904770F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A1FB1CB-F755-47E9-2DF1-41CCF3BC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278D332-92E5-0A91-3662-9109BCDA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7043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AAF8A2-97F5-57B6-CEB1-223F8F2F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A8ED965-CA2D-7D6B-6CCF-5F38CD7A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BAF672-EAA3-34E0-C175-576DD54B0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EB77EC-1AB7-ECD0-4C21-B55A2C94F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BB4A958-8645-58A6-B3D5-F8849A48A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7F5C02D-B39D-419A-55FC-42CF4020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95F7A01-AFC1-8C60-C9F4-B8A97E98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2208501-DCFE-4F15-F271-03B8CD93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4923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6DFF91-F654-644A-4177-FA80C42B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47CE80E-042F-A282-AB7F-B9E6ECBA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EEF37B-FCF1-91C8-B407-150489B5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C792B7B-5967-4161-FEFE-42ABAB4B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9259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5D80121B-BAF3-AB0A-950C-103F2E4E8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2" y="529"/>
            <a:ext cx="12186356" cy="6856941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850" y="1971923"/>
            <a:ext cx="7513983" cy="1538040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rgbClr val="EA7518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850" y="3602038"/>
            <a:ext cx="75139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36581" y="6356350"/>
            <a:ext cx="2436412" cy="3651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633" y="6355820"/>
            <a:ext cx="2743200" cy="365125"/>
          </a:xfrm>
        </p:spPr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0744" y="6356349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275EFA8B-FD86-4073-B02A-D90AD98E49A8}" type="datetimeFigureOut">
              <a:rPr lang="tr-TR" smtClean="0"/>
              <a:pPr/>
              <a:t>22.05.2025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72564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32EB0AC-8ED4-7DD5-7DEC-0870B436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59DF407-50F9-8E21-E0FB-9DE68611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82A3E0-707C-E982-968F-87AA4583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9270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E197CB-2A32-841C-886C-A18B8797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7EF62F-FA99-C86C-D08E-A225EF9C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8123819-CEDA-4FAF-37BC-2CC94F33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474A75A-A9BD-E541-5A16-B114239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DA696F-05D2-D4E4-F368-245E0310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F23502E-64EA-0D51-134E-821BB68C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520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83142-290D-663A-588C-0C7E844B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27DF77D-5857-2844-502B-C8BD8E4BF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7EDDB82-C474-864F-61E4-549A69330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F469DFC-3D54-3DC9-800D-9820E91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BA40169-2181-08ED-D5EB-2C81A0F2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3BF7336-E680-6659-AB07-C5F47309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6224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7AFB86-8F99-A1FB-6238-96A745F3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DBD9B65-DAA5-EAB8-EA29-CE1F84AD5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A11A48-7C91-7ABC-2545-5F34C4C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3FA0E96-E848-E4B3-4782-A09FC04E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7C9B6C1-DFBC-CA8D-118C-86379850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4794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F24E948-5E85-E84D-8F5D-E444B39F5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A9DE97-803B-12DA-026A-CE5B77BC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588D8BC-678B-72F1-7866-A061F62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3786E3-68EC-CA3E-72AA-FABFAD50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B6D7F7-5C21-B413-74F1-3B406A23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063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CD102-34F7-86D5-1F66-C83E4DF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1DBBEDB-F101-5E74-BE5A-27BA67DE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2E515D-0C95-C052-EB14-9F9B038D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D18E8E-F62B-B044-3258-823CEEB1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EA0129B-F3DC-41A4-9F2D-0BB779F6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675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F790C5-7370-5E98-BE66-C3FBD58E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7589448-A69B-1FD3-A280-D1EBB1AA6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5C2C46-C54C-FFCC-E5B5-46C77A02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2A2362-CD65-E80E-7196-9DCAB42C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7229AAA-4C57-EDAF-0DCE-4DB94817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745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D87C9E-9A70-0FAF-DF3D-D3E49035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EC9C68-1350-48E4-4F3B-C2898E765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9E701-A2D9-4289-500C-8400FDF56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F53A94-84D1-5E3F-38A5-77904770F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A1FB1CB-F755-47E9-2DF1-41CCF3BC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278D332-92E5-0A91-3662-9109BCDA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229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AAF8A2-97F5-57B6-CEB1-223F8F2F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A8ED965-CA2D-7D6B-6CCF-5F38CD7A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BAF672-EAA3-34E0-C175-576DD54B0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EB77EC-1AB7-ECD0-4C21-B55A2C94F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BB4A958-8645-58A6-B3D5-F8849A48A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7F5C02D-B39D-419A-55FC-42CF4020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95F7A01-AFC1-8C60-C9F4-B8A97E98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2208501-DCFE-4F15-F271-03B8CD93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583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6DFF91-F654-644A-4177-FA80C42B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47CE80E-042F-A282-AB7F-B9E6ECBA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EEF37B-FCF1-91C8-B407-150489B5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C792B7B-5967-4161-FEFE-42ABAB4B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52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32EB0AC-8ED4-7DD5-7DEC-0870B436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59DF407-50F9-8E21-E0FB-9DE68611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82A3E0-707C-E982-968F-87AA4583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432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E197CB-2A32-841C-886C-A18B8797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7EF62F-FA99-C86C-D08E-A225EF9C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8123819-CEDA-4FAF-37BC-2CC94F33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474A75A-A9BD-E541-5A16-B114239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DA696F-05D2-D4E4-F368-245E0310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F23502E-64EA-0D51-134E-821BB68C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017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C423727F-305A-F5B9-5BF3-1A091E7AEB4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92"/>
            <a:ext cx="12192000" cy="6856214"/>
          </a:xfrm>
          <a:prstGeom prst="rect">
            <a:avLst/>
          </a:prstGeom>
        </p:spPr>
      </p:pic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9A45E4E-7FBE-4AE9-F78E-D750FE07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1208"/>
            <a:ext cx="10515600" cy="58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C7C0C4-4484-C6B5-0D49-2E3ED5EF1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03729"/>
            <a:ext cx="10515600" cy="4173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521FAB-223F-3EB0-9D30-992CB3186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A99CFD9-8549-FBB1-6221-F488040E5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1910CA0-C439-2899-049F-C5653026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403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C423727F-305A-F5B9-5BF3-1A091E7AEB4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0" y="892"/>
            <a:ext cx="12187179" cy="6856214"/>
          </a:xfrm>
          <a:prstGeom prst="rect">
            <a:avLst/>
          </a:prstGeom>
        </p:spPr>
      </p:pic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9A45E4E-7FBE-4AE9-F78E-D750FE07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4374"/>
            <a:ext cx="10515600" cy="58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C7C0C4-4484-C6B5-0D49-2E3ED5EF1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6895"/>
            <a:ext cx="10515600" cy="4313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521FAB-223F-3EB0-9D30-992CB3186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A99CFD9-8549-FBB1-6221-F488040E5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1910CA0-C439-2899-049F-C5653026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732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CD71A3-03B2-A7CB-D056-7B463AC8F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1072EF79-486E-EF1B-9BE9-3A11D3AC5D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4337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866DDEF-1F74-1AF1-61D4-55D1B1667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344EC6-3FEC-08D2-F24C-C54AB0008F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16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7F4AE97-F508-4EEA-B05A-BC19AEBD5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D10682-D948-BB5F-BAA4-A9F6F212C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85152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5708D9-7ECD-3B47-2F43-081CC8D3C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B9E852-DE47-1B9B-3C96-B5545D377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8341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B3FF61E-4E79-7A92-DB59-50F74BFB0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D8B7DCC6-33EF-658A-51A5-0A13DABE59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235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8AC586-9F77-715B-0A03-EDEB278DD1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THANK YOU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5B5CD7-F767-D2D9-14A1-73689F2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468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ppins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ppins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Geniş ekran</PresentationFormat>
  <Paragraphs>1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Poppins bold</vt:lpstr>
      <vt:lpstr>Poppins</vt:lpstr>
      <vt:lpstr>Arial</vt:lpstr>
      <vt:lpstr>Office Teması</vt:lpstr>
      <vt:lpstr>1_Office Teması</vt:lpstr>
      <vt:lpstr>PowerPoint Sunusu</vt:lpstr>
      <vt:lpstr>PowerPoint Sunusu</vt:lpstr>
      <vt:lpstr>PowerPoint Sunusu</vt:lpstr>
      <vt:lpstr>PowerPoint Sunusu</vt:lpstr>
      <vt:lpstr>PowerPoint Sunusu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Suspect ATTR 2022</dc:creator>
  <cp:lastModifiedBy>Atalay, Oktay</cp:lastModifiedBy>
  <cp:revision>6</cp:revision>
  <dcterms:created xsi:type="dcterms:W3CDTF">2025-05-21T13:53:03Z</dcterms:created>
  <dcterms:modified xsi:type="dcterms:W3CDTF">2025-05-22T10:27:14Z</dcterms:modified>
</cp:coreProperties>
</file>